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239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95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79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28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26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474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41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13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74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70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125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3B014-4EC6-47AE-A453-A91935790003}" type="datetimeFigureOut">
              <a:rPr lang="it-IT" smtClean="0"/>
              <a:t>18/12/2013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5ADF-8351-49A8-B372-781CF6F1D4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56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725612"/>
            <a:ext cx="8170863" cy="42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46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</a:pPr>
            <a:r>
              <a:rPr lang="it-IT" b="1" dirty="0" smtClean="0">
                <a:ea typeface="Calibri"/>
                <a:cs typeface="Times New Roman"/>
              </a:rPr>
              <a:t>2.Perché </a:t>
            </a:r>
            <a:r>
              <a:rPr lang="it-IT" b="1" dirty="0">
                <a:ea typeface="Calibri"/>
                <a:cs typeface="Times New Roman"/>
              </a:rPr>
              <a:t>andare all’estero.</a:t>
            </a:r>
            <a:r>
              <a:rPr lang="it-IT" sz="1400" dirty="0">
                <a:ea typeface="Calibri"/>
                <a:cs typeface="Times New Roman"/>
              </a:rPr>
              <a:t/>
            </a:r>
            <a:br>
              <a:rPr lang="it-IT" sz="1400" dirty="0">
                <a:ea typeface="Calibri"/>
                <a:cs typeface="Times New Roman"/>
              </a:rPr>
            </a:br>
            <a:r>
              <a:rPr lang="it-IT" sz="3600" b="1" dirty="0">
                <a:ea typeface="Calibri"/>
                <a:cs typeface="Times New Roman"/>
              </a:rPr>
              <a:t> </a:t>
            </a:r>
            <a:r>
              <a:rPr lang="it-IT" sz="1400" dirty="0">
                <a:ea typeface="Calibri"/>
                <a:cs typeface="Times New Roman"/>
              </a:rPr>
              <a:t/>
            </a:r>
            <a:br>
              <a:rPr lang="it-IT" sz="1400" dirty="0">
                <a:ea typeface="Calibri"/>
                <a:cs typeface="Times New Roman"/>
              </a:rPr>
            </a:br>
            <a:r>
              <a:rPr lang="it-IT" sz="3600" b="1" dirty="0">
                <a:ea typeface="Calibri"/>
                <a:cs typeface="Times New Roman"/>
              </a:rPr>
              <a:t> </a:t>
            </a:r>
            <a:r>
              <a:rPr lang="it-IT" sz="1400" dirty="0">
                <a:ea typeface="Calibri"/>
                <a:cs typeface="Times New Roman"/>
              </a:rPr>
              <a:t/>
            </a:r>
            <a:br>
              <a:rPr lang="it-IT" sz="1400" dirty="0">
                <a:ea typeface="Calibri"/>
                <a:cs typeface="Times New Roman"/>
              </a:rPr>
            </a:br>
            <a:r>
              <a:rPr lang="it-IT" sz="3600" b="1" dirty="0">
                <a:ea typeface="Calibri"/>
                <a:cs typeface="Times New Roman"/>
              </a:rPr>
              <a:t>…. (omissis) ….</a:t>
            </a:r>
            <a:r>
              <a:rPr lang="it-IT" sz="1400" dirty="0">
                <a:ea typeface="Calibri"/>
                <a:cs typeface="Times New Roman"/>
              </a:rPr>
              <a:t/>
            </a:r>
            <a:br>
              <a:rPr lang="it-IT" sz="1400" dirty="0">
                <a:ea typeface="Calibri"/>
                <a:cs typeface="Times New Roman"/>
              </a:rPr>
            </a:br>
            <a:r>
              <a:rPr lang="it-IT" sz="2000" dirty="0">
                <a:ea typeface="Calibri"/>
                <a:cs typeface="Times New Roman"/>
              </a:rPr>
              <a:t/>
            </a:r>
            <a:br>
              <a:rPr lang="it-IT" sz="2000" dirty="0">
                <a:ea typeface="Calibri"/>
                <a:cs typeface="Times New Roman"/>
              </a:rPr>
            </a:br>
            <a:r>
              <a:rPr lang="it-IT" sz="2000" dirty="0">
                <a:ea typeface="Calibri"/>
                <a:cs typeface="Times New Roman"/>
              </a:rPr>
              <a:t> </a:t>
            </a:r>
            <a:r>
              <a:rPr lang="it-IT" sz="1400" dirty="0">
                <a:ea typeface="Calibri"/>
                <a:cs typeface="Times New Roman"/>
              </a:rPr>
              <a:t/>
            </a:r>
            <a:br>
              <a:rPr lang="it-IT" sz="1400" dirty="0">
                <a:ea typeface="Calibri"/>
                <a:cs typeface="Times New Roman"/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76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684213" y="1698625"/>
            <a:ext cx="7991475" cy="4527549"/>
            <a:chOff x="431" y="1070"/>
            <a:chExt cx="5034" cy="2852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1" y="1071"/>
              <a:ext cx="5034" cy="2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414" y="1070"/>
              <a:ext cx="219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35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</a:t>
              </a: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632" y="1083"/>
              <a:ext cx="218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3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691" y="1070"/>
              <a:ext cx="3004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3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Come andare all’estero.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482" y="1070"/>
              <a:ext cx="219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3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431" y="1415"/>
              <a:ext cx="54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431" y="1502"/>
              <a:ext cx="31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3.1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52" y="1507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653" y="1502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91" y="1502"/>
              <a:ext cx="2920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Scelta geografica: quali criteri adottare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466" y="1502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31" y="1712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31" y="1923"/>
              <a:ext cx="31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3.2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52" y="1928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53" y="1923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691" y="1923"/>
              <a:ext cx="56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Scelta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1157" y="1923"/>
              <a:ext cx="658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settore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1712" y="1923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431" y="2133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31" y="2344"/>
              <a:ext cx="31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3.3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652" y="2349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653" y="2344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691" y="2344"/>
              <a:ext cx="110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Scelta cliente.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1685" y="2344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431" y="2554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431" y="2765"/>
              <a:ext cx="31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3.4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652" y="2770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8" name="Rectangle 32"/>
            <p:cNvSpPr>
              <a:spLocks noChangeArrowheads="1"/>
            </p:cNvSpPr>
            <p:nvPr/>
          </p:nvSpPr>
          <p:spPr bwMode="auto">
            <a:xfrm>
              <a:off x="653" y="2765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9" name="Rectangle 33"/>
            <p:cNvSpPr>
              <a:spLocks noChangeArrowheads="1"/>
            </p:cNvSpPr>
            <p:nvPr/>
          </p:nvSpPr>
          <p:spPr bwMode="auto">
            <a:xfrm>
              <a:off x="691" y="2765"/>
              <a:ext cx="349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Impostazione societaria: serve un socio locale?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1" name="Rectangle 34"/>
            <p:cNvSpPr>
              <a:spLocks noChangeArrowheads="1"/>
            </p:cNvSpPr>
            <p:nvPr/>
          </p:nvSpPr>
          <p:spPr bwMode="auto">
            <a:xfrm>
              <a:off x="4034" y="2765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" name="Rectangle 35"/>
            <p:cNvSpPr>
              <a:spLocks noChangeArrowheads="1"/>
            </p:cNvSpPr>
            <p:nvPr/>
          </p:nvSpPr>
          <p:spPr bwMode="auto">
            <a:xfrm>
              <a:off x="431" y="2976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Rectangle 36"/>
            <p:cNvSpPr>
              <a:spLocks noChangeArrowheads="1"/>
            </p:cNvSpPr>
            <p:nvPr/>
          </p:nvSpPr>
          <p:spPr bwMode="auto">
            <a:xfrm>
              <a:off x="431" y="3187"/>
              <a:ext cx="31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3.5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Rectangle 37"/>
            <p:cNvSpPr>
              <a:spLocks noChangeArrowheads="1"/>
            </p:cNvSpPr>
            <p:nvPr/>
          </p:nvSpPr>
          <p:spPr bwMode="auto">
            <a:xfrm>
              <a:off x="652" y="3192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Rectangle 38"/>
            <p:cNvSpPr>
              <a:spLocks noChangeArrowheads="1"/>
            </p:cNvSpPr>
            <p:nvPr/>
          </p:nvSpPr>
          <p:spPr bwMode="auto">
            <a:xfrm>
              <a:off x="653" y="3187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Rectangle 39"/>
            <p:cNvSpPr>
              <a:spLocks noChangeArrowheads="1"/>
            </p:cNvSpPr>
            <p:nvPr/>
          </p:nvSpPr>
          <p:spPr bwMode="auto">
            <a:xfrm>
              <a:off x="691" y="3187"/>
              <a:ext cx="1729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Investimenti all’estero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" name="Rectangle 40"/>
            <p:cNvSpPr>
              <a:spLocks noChangeArrowheads="1"/>
            </p:cNvSpPr>
            <p:nvPr/>
          </p:nvSpPr>
          <p:spPr bwMode="auto">
            <a:xfrm>
              <a:off x="2298" y="3187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8" name="Rectangle 41"/>
            <p:cNvSpPr>
              <a:spLocks noChangeArrowheads="1"/>
            </p:cNvSpPr>
            <p:nvPr/>
          </p:nvSpPr>
          <p:spPr bwMode="auto">
            <a:xfrm>
              <a:off x="431" y="3398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9" name="Rectangle 42"/>
            <p:cNvSpPr>
              <a:spLocks noChangeArrowheads="1"/>
            </p:cNvSpPr>
            <p:nvPr/>
          </p:nvSpPr>
          <p:spPr bwMode="auto">
            <a:xfrm>
              <a:off x="431" y="3607"/>
              <a:ext cx="13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Rectangle 43"/>
            <p:cNvSpPr>
              <a:spLocks noChangeArrowheads="1"/>
            </p:cNvSpPr>
            <p:nvPr/>
          </p:nvSpPr>
          <p:spPr bwMode="auto">
            <a:xfrm>
              <a:off x="469" y="3607"/>
              <a:ext cx="23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3.6 Requisiti finanziari all’estero </a:t>
              </a: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1" name="Rectangle 44"/>
            <p:cNvSpPr>
              <a:spLocks noChangeArrowheads="1"/>
            </p:cNvSpPr>
            <p:nvPr/>
          </p:nvSpPr>
          <p:spPr bwMode="auto">
            <a:xfrm>
              <a:off x="1131" y="360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Rectangle 45"/>
            <p:cNvSpPr>
              <a:spLocks noChangeArrowheads="1"/>
            </p:cNvSpPr>
            <p:nvPr/>
          </p:nvSpPr>
          <p:spPr bwMode="auto">
            <a:xfrm>
              <a:off x="1186" y="360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3" name="Rectangle 46"/>
            <p:cNvSpPr>
              <a:spLocks noChangeArrowheads="1"/>
            </p:cNvSpPr>
            <p:nvPr/>
          </p:nvSpPr>
          <p:spPr bwMode="auto">
            <a:xfrm>
              <a:off x="2552" y="3689"/>
              <a:ext cx="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0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4.	Il sistema Italia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5.	Conclusioni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112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67</Words>
  <Application>Microsoft Office PowerPoint</Application>
  <PresentationFormat>Presentazione su schermo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Presentazione standard di PowerPoint</vt:lpstr>
      <vt:lpstr>2.Perché andare all’estero.     …. (omissis) ….    </vt:lpstr>
      <vt:lpstr>Presentazione standard di PowerPoint</vt:lpstr>
      <vt:lpstr>4. Il sistema Italia     5. Conclusioni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Ciulla Alessandra</dc:creator>
  <cp:lastModifiedBy>Ciulla Alessandra</cp:lastModifiedBy>
  <cp:revision>1</cp:revision>
  <dcterms:created xsi:type="dcterms:W3CDTF">2013-12-18T12:41:10Z</dcterms:created>
  <dcterms:modified xsi:type="dcterms:W3CDTF">2013-12-18T12:48:19Z</dcterms:modified>
</cp:coreProperties>
</file>